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78" r:id="rId3"/>
    <p:sldId id="298" r:id="rId4"/>
    <p:sldId id="293" r:id="rId5"/>
    <p:sldId id="288" r:id="rId6"/>
    <p:sldId id="295" r:id="rId7"/>
    <p:sldId id="296" r:id="rId8"/>
    <p:sldId id="299" r:id="rId9"/>
    <p:sldId id="290" r:id="rId10"/>
    <p:sldId id="280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>
      <p:cViewPr varScale="1">
        <p:scale>
          <a:sx n="105" d="100"/>
          <a:sy n="105" d="100"/>
        </p:scale>
        <p:origin x="21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9BCAC-D493-4798-B72D-4F927E680F1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43873-7E3D-46AE-AEF4-9C62C3992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6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C94296-EC35-4112-AF24-451911137B2F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12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F5074E-172C-4563-8E21-94868422C2A0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62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89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20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2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05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517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81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073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A6559-BA1D-4387-A921-18130BEDD84D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05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4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3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6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2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3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5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147760"/>
            <a:ext cx="681728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69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142" y="146969"/>
            <a:ext cx="1249589" cy="131195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804" y="146969"/>
            <a:ext cx="1319893" cy="136751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0590" y="4291920"/>
            <a:ext cx="6243411" cy="256608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68" name="CustomShape 1"/>
          <p:cNvSpPr/>
          <p:nvPr/>
        </p:nvSpPr>
        <p:spPr>
          <a:xfrm>
            <a:off x="4929191" y="6557332"/>
            <a:ext cx="3946071" cy="272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defRPr/>
            </a:pPr>
            <a:r>
              <a:rPr lang="ru-RU" spc="-1">
                <a:solidFill>
                  <a:srgbClr val="808080"/>
                </a:solidFill>
                <a:latin typeface="Calibri Light"/>
              </a:rPr>
              <a:t>г</a:t>
            </a:r>
            <a:r>
              <a:rPr lang="ru-RU" spc="-1" dirty="0">
                <a:solidFill>
                  <a:srgbClr val="808080"/>
                </a:solidFill>
                <a:latin typeface="Calibri Light"/>
              </a:rPr>
              <a:t>. Воронеж</a:t>
            </a:r>
            <a:endParaRPr lang="ru-RU" spc="-1" dirty="0"/>
          </a:p>
        </p:txBody>
      </p:sp>
      <p:pic>
        <p:nvPicPr>
          <p:cNvPr id="27654" name="Рисунок 1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3618" y="288142"/>
            <a:ext cx="860651" cy="119629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70" name="CustomShape 2"/>
          <p:cNvSpPr/>
          <p:nvPr/>
        </p:nvSpPr>
        <p:spPr>
          <a:xfrm>
            <a:off x="299631" y="3746623"/>
            <a:ext cx="3748768" cy="149905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проекта:</a:t>
            </a:r>
          </a:p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 А.В. - заместитель руководителя департамента имущественных и земельных отношений Воронежской области</a:t>
            </a:r>
            <a:endParaRPr lang="ru-RU" sz="1600" spc="-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4904242" y="3746623"/>
            <a:ext cx="3930196" cy="177060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Гоголи К.К. – начальник отдела правовой экспертизы государственного бюджетного учреждения Воронежской области «Центр </a:t>
            </a:r>
            <a:r>
              <a:rPr 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кадастровой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Воронежской области»</a:t>
            </a:r>
          </a:p>
        </p:txBody>
      </p:sp>
      <p:sp>
        <p:nvSpPr>
          <p:cNvPr id="173" name="CustomShape 5"/>
          <p:cNvSpPr/>
          <p:nvPr/>
        </p:nvSpPr>
        <p:spPr>
          <a:xfrm>
            <a:off x="297090" y="1530363"/>
            <a:ext cx="8549821" cy="118280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 algn="ctr">
              <a:defRPr/>
            </a:pPr>
            <a:endParaRPr lang="ru-RU" spc="-1" dirty="0"/>
          </a:p>
          <a:p>
            <a:pPr algn="ctr">
              <a:defRPr/>
            </a:pPr>
            <a:r>
              <a:rPr lang="ru-RU" sz="1600" b="1" spc="-1" dirty="0">
                <a:solidFill>
                  <a:schemeClr val="tx2"/>
                </a:solidFill>
                <a:latin typeface="Times New Roman"/>
              </a:rPr>
              <a:t>Проект </a:t>
            </a:r>
            <a:r>
              <a:rPr lang="ru-RU" sz="16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ведения архива судебных дел</a:t>
            </a:r>
            <a:r>
              <a:rPr lang="ru-RU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endParaRPr lang="ru-RU" sz="2300" spc="-1" dirty="0"/>
          </a:p>
        </p:txBody>
      </p:sp>
      <p:sp>
        <p:nvSpPr>
          <p:cNvPr id="174" name="CustomShape 6"/>
          <p:cNvSpPr/>
          <p:nvPr/>
        </p:nvSpPr>
        <p:spPr>
          <a:xfrm>
            <a:off x="293688" y="2729040"/>
            <a:ext cx="8553223" cy="9246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 algn="ctr">
              <a:defRPr/>
            </a:pPr>
            <a:r>
              <a:rPr lang="ru-RU" sz="1600" spc="-1" dirty="0">
                <a:solidFill>
                  <a:schemeClr val="tx2"/>
                </a:solidFill>
                <a:latin typeface="Times New Roman"/>
              </a:rPr>
              <a:t>Цель –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работы с архивом судебных дел путем создания реестров дел об оспаривании кадастровой стоимости объекта недвижимости на электронных носителях. Сокращение сроков на предоставление информации по судебным делам на 50%</a:t>
            </a:r>
            <a:endParaRPr lang="ru-RU" sz="1600" spc="-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1282474" y="60099"/>
            <a:ext cx="483054" cy="3651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3"/>
          <p:cNvSpPr/>
          <p:nvPr/>
        </p:nvSpPr>
        <p:spPr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25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1" y="145748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Line 4"/>
          <p:cNvSpPr/>
          <p:nvPr/>
        </p:nvSpPr>
        <p:spPr>
          <a:xfrm>
            <a:off x="224519" y="1268760"/>
            <a:ext cx="8852580" cy="0"/>
          </a:xfrm>
          <a:prstGeom prst="line">
            <a:avLst/>
          </a:prstGeom>
          <a:ln w="284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ПЛАН МЕРОПРИЯТИЙ ПРОЕКТА 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ведения архива судебных дел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FCB2C7-5BBD-4F08-927E-9736024B1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5" y="1281390"/>
            <a:ext cx="9038004" cy="5430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>
            <a:extLst>
              <a:ext uri="{FF2B5EF4-FFF2-40B4-BE49-F238E27FC236}">
                <a16:creationId xmlns:a16="http://schemas.microsoft.com/office/drawing/2014/main" id="{43E9BA52-64B0-4115-A245-063B99B76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2" t="21324" r="4813" b="40151"/>
          <a:stretch/>
        </p:blipFill>
        <p:spPr bwMode="auto">
          <a:xfrm>
            <a:off x="5510939" y="1729044"/>
            <a:ext cx="1568977" cy="11564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F6C86BA-E9E6-4650-8495-87D98D48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9124" y="1692492"/>
            <a:ext cx="1404475" cy="105335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8D88FDA-10E2-4DB2-8CA4-F30D9243D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9" y="4533391"/>
            <a:ext cx="1481656" cy="1423607"/>
          </a:xfrm>
          <a:prstGeom prst="rect">
            <a:avLst/>
          </a:prstGeom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949099" y="316367"/>
            <a:ext cx="6802437" cy="826633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Описание текущего состояния процесса,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ситуация «как есть»</a:t>
            </a:r>
          </a:p>
          <a:p>
            <a:pPr algn="ctr" eaLnBrk="1" hangingPunct="1">
              <a:defRPr/>
            </a:pPr>
            <a:endParaRPr lang="ru-RU" altLang="ru-RU" sz="1400" b="1" dirty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696" y="199571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stomShape 2"/>
          <p:cNvSpPr/>
          <p:nvPr/>
        </p:nvSpPr>
        <p:spPr>
          <a:xfrm>
            <a:off x="107504" y="1538491"/>
            <a:ext cx="8870088" cy="4824927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endParaRPr lang="ru-RU" sz="1600" b="1" spc="-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541" y="2839698"/>
            <a:ext cx="1296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Регистрация обращения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1067" y="2791512"/>
            <a:ext cx="1193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Назначение ответственного исполнителя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0749" y="2839698"/>
            <a:ext cx="129657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Поиск дел на бумажном носителе в архиве отдела правовой экспертизы 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4992" y="2820945"/>
            <a:ext cx="1508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Экспертиза документов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046" y="2839698"/>
            <a:ext cx="1814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информации (копий документов)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522299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157932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156253" y="179032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536972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800" y="1134615"/>
            <a:ext cx="888582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подготовки запрашиваемой у отдела правовой экспертизы информации: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70" y="5417096"/>
            <a:ext cx="19717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ответа на обращение, справки, заключения с приложением копий документов (при необходимости)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0" y="1623650"/>
            <a:ext cx="1198979" cy="1216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02" y="4136302"/>
            <a:ext cx="985926" cy="1239296"/>
          </a:xfrm>
          <a:prstGeom prst="rect">
            <a:avLst/>
          </a:prstGeom>
        </p:spPr>
      </p:pic>
      <p:sp>
        <p:nvSpPr>
          <p:cNvPr id="35" name="Стрелка вправо 34"/>
          <p:cNvSpPr/>
          <p:nvPr/>
        </p:nvSpPr>
        <p:spPr>
          <a:xfrm>
            <a:off x="150240" y="4571792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997586" y="179032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833930" y="4024768"/>
            <a:ext cx="197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12 рабочих часов на 1 обращение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79" y="4232836"/>
            <a:ext cx="1090743" cy="1090743"/>
          </a:xfrm>
          <a:prstGeom prst="rect">
            <a:avLst/>
          </a:prstGeom>
        </p:spPr>
      </p:pic>
      <p:sp>
        <p:nvSpPr>
          <p:cNvPr id="37" name="Стрелка вправо 35">
            <a:extLst>
              <a:ext uri="{FF2B5EF4-FFF2-40B4-BE49-F238E27FC236}">
                <a16:creationId xmlns:a16="http://schemas.microsoft.com/office/drawing/2014/main" id="{39B9055C-6AE6-40C6-9090-045A58BFDC42}"/>
              </a:ext>
            </a:extLst>
          </p:cNvPr>
          <p:cNvSpPr/>
          <p:nvPr/>
        </p:nvSpPr>
        <p:spPr>
          <a:xfrm>
            <a:off x="1765162" y="456828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BB49CA-ACCF-4972-AC65-C2E9247A4DDD}"/>
              </a:ext>
            </a:extLst>
          </p:cNvPr>
          <p:cNvSpPr txBox="1"/>
          <p:nvPr/>
        </p:nvSpPr>
        <p:spPr>
          <a:xfrm>
            <a:off x="1901038" y="5448858"/>
            <a:ext cx="19717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Подписание ответа, справки, заключения уполномоченным лицом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2327AC-FC80-4145-AD79-E21B1742A8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3" y="4161814"/>
            <a:ext cx="1233609" cy="134076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C6389C-2741-4F8F-8516-148FA8D557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78" y="1790326"/>
            <a:ext cx="1432567" cy="10744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1556866-B297-4640-924F-7A40F4A9E8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25" y="4170183"/>
            <a:ext cx="1198979" cy="1216048"/>
          </a:xfrm>
          <a:prstGeom prst="rect">
            <a:avLst/>
          </a:prstGeom>
        </p:spPr>
      </p:pic>
      <p:sp>
        <p:nvSpPr>
          <p:cNvPr id="44" name="Стрелка вправо 35">
            <a:extLst>
              <a:ext uri="{FF2B5EF4-FFF2-40B4-BE49-F238E27FC236}">
                <a16:creationId xmlns:a16="http://schemas.microsoft.com/office/drawing/2014/main" id="{3260B0CD-CF1A-4258-9C4F-35C7DCAC9888}"/>
              </a:ext>
            </a:extLst>
          </p:cNvPr>
          <p:cNvSpPr/>
          <p:nvPr/>
        </p:nvSpPr>
        <p:spPr>
          <a:xfrm>
            <a:off x="4078407" y="457207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60B082-C6C9-47DD-8EB9-DE0EABEF4DDD}"/>
              </a:ext>
            </a:extLst>
          </p:cNvPr>
          <p:cNvSpPr txBox="1"/>
          <p:nvPr/>
        </p:nvSpPr>
        <p:spPr>
          <a:xfrm>
            <a:off x="4235370" y="5500374"/>
            <a:ext cx="1971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Регистрация ответа на запрос, заключение. Направление ответа на запрос</a:t>
            </a:r>
          </a:p>
        </p:txBody>
      </p:sp>
      <p:pic>
        <p:nvPicPr>
          <p:cNvPr id="46" name="Picture 9">
            <a:extLst>
              <a:ext uri="{FF2B5EF4-FFF2-40B4-BE49-F238E27FC236}">
                <a16:creationId xmlns:a16="http://schemas.microsoft.com/office/drawing/2014/main" id="{EF8B50FB-0345-46A8-8C29-36059B2C2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9" t="17254" r="11967" b="39547"/>
          <a:stretch/>
        </p:blipFill>
        <p:spPr bwMode="auto">
          <a:xfrm flipH="1">
            <a:off x="3747216" y="1651451"/>
            <a:ext cx="1267710" cy="120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ятно 2 91">
            <a:extLst>
              <a:ext uri="{FF2B5EF4-FFF2-40B4-BE49-F238E27FC236}">
                <a16:creationId xmlns:a16="http://schemas.microsoft.com/office/drawing/2014/main" id="{EAF76B22-0E87-4ECF-8763-D6147513153A}"/>
              </a:ext>
            </a:extLst>
          </p:cNvPr>
          <p:cNvSpPr/>
          <p:nvPr/>
        </p:nvSpPr>
        <p:spPr>
          <a:xfrm rot="474340">
            <a:off x="4568687" y="2287463"/>
            <a:ext cx="1271591" cy="82275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119F3EF-3070-4CA5-BA08-F073AB5E785F}"/>
              </a:ext>
            </a:extLst>
          </p:cNvPr>
          <p:cNvSpPr/>
          <p:nvPr/>
        </p:nvSpPr>
        <p:spPr>
          <a:xfrm>
            <a:off x="4679725" y="2504095"/>
            <a:ext cx="104951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документов на бумажном носителе, перелистывание больших объемов документов</a:t>
            </a:r>
          </a:p>
        </p:txBody>
      </p:sp>
      <p:sp>
        <p:nvSpPr>
          <p:cNvPr id="52" name="Пятно 2 90">
            <a:extLst>
              <a:ext uri="{FF2B5EF4-FFF2-40B4-BE49-F238E27FC236}">
                <a16:creationId xmlns:a16="http://schemas.microsoft.com/office/drawing/2014/main" id="{82B45279-656F-40EE-B00E-89717E9F98E1}"/>
              </a:ext>
            </a:extLst>
          </p:cNvPr>
          <p:cNvSpPr/>
          <p:nvPr/>
        </p:nvSpPr>
        <p:spPr>
          <a:xfrm rot="474340">
            <a:off x="7182726" y="3135147"/>
            <a:ext cx="1338371" cy="84086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12EFE4E-821A-4785-A2ED-F2C21552DB43}"/>
              </a:ext>
            </a:extLst>
          </p:cNvPr>
          <p:cNvSpPr/>
          <p:nvPr/>
        </p:nvSpPr>
        <p:spPr>
          <a:xfrm>
            <a:off x="7401945" y="3289338"/>
            <a:ext cx="83574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Удаленность архива от рабочего места исполнителя </a:t>
            </a:r>
          </a:p>
        </p:txBody>
      </p:sp>
      <p:sp>
        <p:nvSpPr>
          <p:cNvPr id="54" name="Пятно 2 90">
            <a:extLst>
              <a:ext uri="{FF2B5EF4-FFF2-40B4-BE49-F238E27FC236}">
                <a16:creationId xmlns:a16="http://schemas.microsoft.com/office/drawing/2014/main" id="{25EE16E6-FF8F-46E3-9AB8-3579BFC1C22A}"/>
              </a:ext>
            </a:extLst>
          </p:cNvPr>
          <p:cNvSpPr/>
          <p:nvPr/>
        </p:nvSpPr>
        <p:spPr>
          <a:xfrm rot="474340">
            <a:off x="5546165" y="3141123"/>
            <a:ext cx="1567684" cy="99894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0027316-8D79-48E5-AF75-404957D155EE}"/>
              </a:ext>
            </a:extLst>
          </p:cNvPr>
          <p:cNvSpPr/>
          <p:nvPr/>
        </p:nvSpPr>
        <p:spPr>
          <a:xfrm>
            <a:off x="5694995" y="3378709"/>
            <a:ext cx="113795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анализ информации, содержащейся на бумажном носителе</a:t>
            </a:r>
          </a:p>
        </p:txBody>
      </p:sp>
      <p:sp>
        <p:nvSpPr>
          <p:cNvPr id="57" name="Пятно 2 90">
            <a:extLst>
              <a:ext uri="{FF2B5EF4-FFF2-40B4-BE49-F238E27FC236}">
                <a16:creationId xmlns:a16="http://schemas.microsoft.com/office/drawing/2014/main" id="{B983A72B-24C1-4681-8007-E4C85131EF17}"/>
              </a:ext>
            </a:extLst>
          </p:cNvPr>
          <p:cNvSpPr/>
          <p:nvPr/>
        </p:nvSpPr>
        <p:spPr>
          <a:xfrm rot="474340">
            <a:off x="78619" y="3583606"/>
            <a:ext cx="1456518" cy="89225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FFD3C3C-592E-4886-93B7-27D131BD97C0}"/>
              </a:ext>
            </a:extLst>
          </p:cNvPr>
          <p:cNvSpPr/>
          <p:nvPr/>
        </p:nvSpPr>
        <p:spPr>
          <a:xfrm>
            <a:off x="153360" y="3856308"/>
            <a:ext cx="1137955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подготовки ответа на запрос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F6C86BA-E9E6-4650-8495-87D98D480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9124" y="1692492"/>
            <a:ext cx="1404475" cy="105335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8D88FDA-10E2-4DB2-8CA4-F30D9243D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47" y="4177800"/>
            <a:ext cx="1481656" cy="1423607"/>
          </a:xfrm>
          <a:prstGeom prst="rect">
            <a:avLst/>
          </a:prstGeom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949099" y="316367"/>
            <a:ext cx="6802437" cy="826633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Описание текущего состояния процесса,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ситуация «как будет»</a:t>
            </a:r>
          </a:p>
          <a:p>
            <a:pPr algn="ctr" eaLnBrk="1" hangingPunct="1">
              <a:defRPr/>
            </a:pPr>
            <a:endParaRPr lang="ru-RU" altLang="ru-RU" sz="1400" b="1" dirty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696" y="199571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stomShape 2"/>
          <p:cNvSpPr/>
          <p:nvPr/>
        </p:nvSpPr>
        <p:spPr>
          <a:xfrm>
            <a:off x="107504" y="1538491"/>
            <a:ext cx="8870088" cy="4824927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1532" tIns="45766" rIns="91532" bIns="45766" anchor="ctr"/>
          <a:lstStyle/>
          <a:p>
            <a:pPr>
              <a:defRPr/>
            </a:pPr>
            <a:endParaRPr lang="ru-RU" sz="1600" b="1" spc="-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541" y="2839698"/>
            <a:ext cx="1296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Регистрация обращения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1067" y="2791512"/>
            <a:ext cx="1193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Назначение ответственного исполнителя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3413" y="2839698"/>
            <a:ext cx="18885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Поиск архивных дел в электронной форме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4992" y="2820945"/>
            <a:ext cx="15089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Экспертиза документов в электронном виде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046" y="2839698"/>
            <a:ext cx="1814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информации (копий документов)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522299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157932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156253" y="179032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8536972" y="1791165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8800" y="1134615"/>
            <a:ext cx="888582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подготовки запрашиваемой у отдела правовой экспертизы информации: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70" y="5417096"/>
            <a:ext cx="19717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Подготовка ответа на запрос с использованием шаблонного ответа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0" y="1623650"/>
            <a:ext cx="1198979" cy="1216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44" y="4156860"/>
            <a:ext cx="985926" cy="1239296"/>
          </a:xfrm>
          <a:prstGeom prst="rect">
            <a:avLst/>
          </a:prstGeom>
        </p:spPr>
      </p:pic>
      <p:sp>
        <p:nvSpPr>
          <p:cNvPr id="35" name="Стрелка вправо 34"/>
          <p:cNvSpPr/>
          <p:nvPr/>
        </p:nvSpPr>
        <p:spPr>
          <a:xfrm>
            <a:off x="150240" y="4571792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997586" y="1790326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650188" y="3637656"/>
            <a:ext cx="197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6 рабочих часов на 1 обращение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79" y="4232836"/>
            <a:ext cx="1090743" cy="1090743"/>
          </a:xfrm>
          <a:prstGeom prst="rect">
            <a:avLst/>
          </a:prstGeom>
        </p:spPr>
      </p:pic>
      <p:sp>
        <p:nvSpPr>
          <p:cNvPr id="37" name="Стрелка вправо 35">
            <a:extLst>
              <a:ext uri="{FF2B5EF4-FFF2-40B4-BE49-F238E27FC236}">
                <a16:creationId xmlns:a16="http://schemas.microsoft.com/office/drawing/2014/main" id="{39B9055C-6AE6-40C6-9090-045A58BFDC42}"/>
              </a:ext>
            </a:extLst>
          </p:cNvPr>
          <p:cNvSpPr/>
          <p:nvPr/>
        </p:nvSpPr>
        <p:spPr>
          <a:xfrm>
            <a:off x="1782001" y="4568281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BB49CA-ACCF-4972-AC65-C2E9247A4DDD}"/>
              </a:ext>
            </a:extLst>
          </p:cNvPr>
          <p:cNvSpPr txBox="1"/>
          <p:nvPr/>
        </p:nvSpPr>
        <p:spPr>
          <a:xfrm>
            <a:off x="1991944" y="5491094"/>
            <a:ext cx="19717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Подписание ответа, справки, заключения уполномоченным лицом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2327AC-FC80-4145-AD79-E21B1742A8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3" y="4161814"/>
            <a:ext cx="1233609" cy="134076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C6389C-2741-4F8F-8516-148FA8D557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78" y="1790326"/>
            <a:ext cx="1432567" cy="107442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F38171A-D7FA-451C-839D-F5B14AECBF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50" y="1595411"/>
            <a:ext cx="1353322" cy="126537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1556866-B297-4640-924F-7A40F4A9E8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43" y="4195929"/>
            <a:ext cx="1198979" cy="1216048"/>
          </a:xfrm>
          <a:prstGeom prst="rect">
            <a:avLst/>
          </a:prstGeom>
        </p:spPr>
      </p:pic>
      <p:sp>
        <p:nvSpPr>
          <p:cNvPr id="44" name="Стрелка вправо 35">
            <a:extLst>
              <a:ext uri="{FF2B5EF4-FFF2-40B4-BE49-F238E27FC236}">
                <a16:creationId xmlns:a16="http://schemas.microsoft.com/office/drawing/2014/main" id="{3260B0CD-CF1A-4258-9C4F-35C7DCAC9888}"/>
              </a:ext>
            </a:extLst>
          </p:cNvPr>
          <p:cNvSpPr/>
          <p:nvPr/>
        </p:nvSpPr>
        <p:spPr>
          <a:xfrm>
            <a:off x="3875487" y="4562614"/>
            <a:ext cx="378739" cy="419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60B082-C6C9-47DD-8EB9-DE0EABEF4DDD}"/>
              </a:ext>
            </a:extLst>
          </p:cNvPr>
          <p:cNvSpPr txBox="1"/>
          <p:nvPr/>
        </p:nvSpPr>
        <p:spPr>
          <a:xfrm>
            <a:off x="4235370" y="5500374"/>
            <a:ext cx="1971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Регистрация ответа на запрос, заключение. Направление ответа на запрос</a:t>
            </a:r>
          </a:p>
        </p:txBody>
      </p:sp>
      <p:pic>
        <p:nvPicPr>
          <p:cNvPr id="47" name="Picture 11">
            <a:extLst>
              <a:ext uri="{FF2B5EF4-FFF2-40B4-BE49-F238E27FC236}">
                <a16:creationId xmlns:a16="http://schemas.microsoft.com/office/drawing/2014/main" id="{C8F007D2-B45D-4B8F-8CDA-530FCC179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6" t="21344" r="7479" b="31289"/>
          <a:stretch/>
        </p:blipFill>
        <p:spPr bwMode="auto">
          <a:xfrm>
            <a:off x="3678542" y="1776080"/>
            <a:ext cx="1308572" cy="11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65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Карта ТЕКУЩЕГО состояния ПСЦ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ведения архива судебных дел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B996D7-41EA-433D-880C-8B444C8C1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51" y="1201127"/>
            <a:ext cx="8712968" cy="54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Карта ЦЕЛЕВОГО состояния ПСЦ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ведения архива судебных дел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BE04B0-746D-40BB-8352-357DC01C6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179113"/>
            <a:ext cx="9077099" cy="54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Снимок экрана рабочего стола специалиста, </a:t>
            </a:r>
            <a:r>
              <a:rPr lang="ru-RU" sz="1600" b="1">
                <a:solidFill>
                  <a:schemeClr val="accent5">
                    <a:lumMod val="50000"/>
                  </a:schemeClr>
                </a:solidFill>
                <a:latin typeface="+mj-lt"/>
              </a:rPr>
              <a:t>осуществляющего работу с электронным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архивом судебных дел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1DDB7C-FC65-4370-848D-E8FDEC94779C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5" r="5094"/>
          <a:stretch/>
        </p:blipFill>
        <p:spPr bwMode="auto">
          <a:xfrm>
            <a:off x="212046" y="1208768"/>
            <a:ext cx="8536418" cy="5244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015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Созданный и упорядоченный архив судебных дел в отделе правовой экспертизы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E8D87D-9677-4B92-9F16-2F1A352C25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8767"/>
            <a:ext cx="3803915" cy="28529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9F4060-D896-424E-A25E-CB0CC9D93B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6204" y="2100960"/>
            <a:ext cx="4936810" cy="33358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075205-ABCD-4619-9233-37B9AD1D34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6674" y="4416842"/>
            <a:ext cx="2705028" cy="20287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09BA6B-FC94-4272-8036-9DD6A8DD73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01" y="4109355"/>
            <a:ext cx="3323311" cy="26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55" y="147387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Шаблон справки по делу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0CE0DC-2EE1-42B7-BBA5-1C6908BE9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1251858"/>
            <a:ext cx="4168923" cy="53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1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Рисунок 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79" y="223249"/>
            <a:ext cx="721179" cy="72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755576" y="91849"/>
            <a:ext cx="6970019" cy="1099909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ПАСПОРТ ПРОЕКТА </a:t>
            </a:r>
          </a:p>
          <a:p>
            <a:pPr algn="ctr">
              <a:defRPr/>
            </a:pP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ведения архива судебных дел</a:t>
            </a:r>
            <a:r>
              <a:rPr lang="ru-RU" sz="1200" b="1" spc="-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Номер слайда 1">
            <a:extLst/>
          </p:cNvPr>
          <p:cNvSpPr txBox="1">
            <a:spLocks noChangeArrowheads="1"/>
          </p:cNvSpPr>
          <p:nvPr/>
        </p:nvSpPr>
        <p:spPr bwMode="auto">
          <a:xfrm>
            <a:off x="1281339" y="91849"/>
            <a:ext cx="48192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11" y="244929"/>
            <a:ext cx="801688" cy="8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8447" y="244929"/>
            <a:ext cx="565831" cy="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>
            <a:extLst/>
          </p:cNvPr>
          <p:cNvCxnSpPr/>
          <p:nvPr/>
        </p:nvCxnSpPr>
        <p:spPr>
          <a:xfrm>
            <a:off x="212045" y="1143000"/>
            <a:ext cx="8852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7B4B59-C1F1-41D9-A01D-DBE7FA0A4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79" y="1186090"/>
            <a:ext cx="8852581" cy="54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5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9651</TotalTime>
  <Words>360</Words>
  <Application>Microsoft Office PowerPoint</Application>
  <PresentationFormat>Экран (4:3)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Андрей Юрьевич</dc:creator>
  <cp:lastModifiedBy>Ноздрачёв Алексей Олегович</cp:lastModifiedBy>
  <cp:revision>143</cp:revision>
  <cp:lastPrinted>2021-01-19T13:59:43Z</cp:lastPrinted>
  <dcterms:created xsi:type="dcterms:W3CDTF">2021-01-15T07:11:03Z</dcterms:created>
  <dcterms:modified xsi:type="dcterms:W3CDTF">2024-07-02T14:15:53Z</dcterms:modified>
</cp:coreProperties>
</file>